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4" r:id="rId7"/>
    <p:sldId id="268" r:id="rId8"/>
    <p:sldId id="286" r:id="rId9"/>
    <p:sldId id="287" r:id="rId10"/>
    <p:sldId id="26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6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E7A1-28B4-C0CD-8C6E-BA45D4E0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0B765-19AD-879E-252D-9152F74B3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24124-E01C-069F-6FBB-B7FFA603B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44043-683D-562E-ED08-809F82C8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hamjkt/sohamankit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Learning Git and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TEAM </a:t>
            </a:r>
            <a:r>
              <a:rPr lang="en-US" dirty="0" err="1"/>
              <a:t>MEMBers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SOHAM SAHA</a:t>
            </a:r>
          </a:p>
          <a:p>
            <a:r>
              <a:rPr lang="en-US" dirty="0"/>
              <a:t>ANKIT PANDEY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0371" y="2079170"/>
            <a:ext cx="7728857" cy="3592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repositories were created, one under each collaborator's GitHub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collaborator forked the other’s repository to their own GitHub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collaborators made changes to the forked repositories.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were submitted via pull requests to the original repositories.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collaborator reviewed and approved the pull request submitted by the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approved pull requests were successfully merged into the respective original repositories.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Command used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8388" y="2456688"/>
            <a:ext cx="10666497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– Initialize a new Git repository</a:t>
            </a:r>
          </a:p>
          <a:p>
            <a:pPr lvl="1"/>
            <a:r>
              <a:rPr lang="en-US" dirty="0"/>
              <a:t>git add –A – Add all files to staging area</a:t>
            </a:r>
          </a:p>
          <a:p>
            <a:pPr lvl="1"/>
            <a:r>
              <a:rPr lang="en-US" dirty="0"/>
              <a:t>git status – To view the status of the working tree</a:t>
            </a:r>
          </a:p>
          <a:p>
            <a:pPr lvl="1"/>
            <a:r>
              <a:rPr lang="en-US" dirty="0"/>
              <a:t>git commit –m “commit message” – to commit the changes locally</a:t>
            </a:r>
          </a:p>
          <a:p>
            <a:pPr lvl="1"/>
            <a:r>
              <a:rPr lang="en-US" dirty="0"/>
              <a:t>git push – to publish the changes to GitHub (origin set, authentication has been done previously)</a:t>
            </a:r>
          </a:p>
          <a:p>
            <a:pPr lvl="1"/>
            <a:r>
              <a:rPr lang="en-US" dirty="0"/>
              <a:t>git clone – to make clone of a remote repository locally</a:t>
            </a:r>
          </a:p>
          <a:p>
            <a:pPr lvl="1"/>
            <a:r>
              <a:rPr lang="en-US" dirty="0"/>
              <a:t>git branch – to see all branches with current working branch</a:t>
            </a:r>
          </a:p>
          <a:p>
            <a:pPr lvl="1"/>
            <a:r>
              <a:rPr lang="en-US" dirty="0"/>
              <a:t>git checkout –b &lt;branch name&gt; - to switch between branches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Directory structure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23212" y="2747428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root/</a:t>
            </a:r>
          </a:p>
          <a:p>
            <a:pPr marL="0" indent="0">
              <a:buNone/>
            </a:pPr>
            <a:r>
              <a:rPr lang="en-US" dirty="0"/>
              <a:t>        Frontend/</a:t>
            </a:r>
          </a:p>
          <a:p>
            <a:pPr marL="0" indent="0">
              <a:buNone/>
            </a:pPr>
            <a:r>
              <a:rPr lang="en-US" dirty="0"/>
              <a:t>	  index.html</a:t>
            </a:r>
          </a:p>
          <a:p>
            <a:pPr marL="0" indent="0">
              <a:buNone/>
            </a:pPr>
            <a:r>
              <a:rPr lang="en-US" dirty="0"/>
              <a:t>         Backend/</a:t>
            </a:r>
          </a:p>
          <a:p>
            <a:pPr marL="0" indent="0">
              <a:buNone/>
            </a:pPr>
            <a:r>
              <a:rPr lang="en-US" dirty="0"/>
              <a:t>	   main.py</a:t>
            </a:r>
          </a:p>
          <a:p>
            <a:pPr marL="0" indent="0">
              <a:buNone/>
            </a:pPr>
            <a:r>
              <a:rPr lang="en-US" dirty="0"/>
              <a:t>          README.md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5956" y="1755791"/>
            <a:ext cx="4551981" cy="1179662"/>
          </a:xfrm>
        </p:spPr>
        <p:txBody>
          <a:bodyPr>
            <a:normAutofit/>
          </a:bodyPr>
          <a:lstStyle/>
          <a:p>
            <a:r>
              <a:rPr lang="en-US" sz="2000" dirty="0"/>
              <a:t>In each repository, following directory structure is there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2E271-7551-B5FB-EC86-EBEB9887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C3C0-8A49-0236-A51F-F3570174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B46E79-0943-1C0A-1408-EA0B24A7E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8411" y="2345621"/>
            <a:ext cx="6292820" cy="1179662"/>
          </a:xfrm>
        </p:spPr>
        <p:txBody>
          <a:bodyPr>
            <a:normAutofit/>
          </a:bodyPr>
          <a:lstStyle/>
          <a:p>
            <a:r>
              <a:rPr lang="en-US" sz="2000" dirty="0"/>
              <a:t>Refer to the README.md file</a:t>
            </a:r>
          </a:p>
          <a:p>
            <a:r>
              <a:rPr lang="en-US" sz="2000" dirty="0"/>
              <a:t>Repository Link: </a:t>
            </a:r>
            <a:r>
              <a:rPr lang="en-US" sz="2000" dirty="0" err="1">
                <a:hlinkClick r:id="rId3"/>
              </a:rPr>
              <a:t>sohamjkt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sohamankitproject</a:t>
            </a:r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F1FDF1-1DFB-8D2E-0459-A410B257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2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5"/>
            <a:ext cx="7606895" cy="1555918"/>
          </a:xfrm>
        </p:spPr>
        <p:txBody>
          <a:bodyPr/>
          <a:lstStyle/>
          <a:p>
            <a:r>
              <a:rPr lang="en-US" dirty="0"/>
              <a:t>LEARNING ​OUTCOMES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7" y="2136191"/>
            <a:ext cx="8167914" cy="3061451"/>
          </a:xfrm>
        </p:spPr>
        <p:txBody>
          <a:bodyPr>
            <a:normAutofit/>
          </a:bodyPr>
          <a:lstStyle/>
          <a:p>
            <a:r>
              <a:rPr lang="en-US" dirty="0"/>
              <a:t>Configured Git and GitHub using both CLI and GUI tools.</a:t>
            </a:r>
          </a:p>
          <a:p>
            <a:r>
              <a:rPr lang="en-US" dirty="0"/>
              <a:t>Established secure authentication with GitHub via SSH and login.</a:t>
            </a:r>
          </a:p>
          <a:p>
            <a:r>
              <a:rPr lang="en-US" dirty="0"/>
              <a:t>Contributed to external repositories through forks and pull requests.</a:t>
            </a:r>
          </a:p>
          <a:p>
            <a:r>
              <a:rPr lang="en-US" dirty="0"/>
              <a:t>Reviewed and merged pull requests into the main branch.</a:t>
            </a:r>
          </a:p>
          <a:p>
            <a:r>
              <a:rPr lang="en-US" dirty="0"/>
              <a:t>Tracked file changes and committed updates using Git.</a:t>
            </a:r>
          </a:p>
          <a:p>
            <a:r>
              <a:rPr lang="en-US" dirty="0"/>
              <a:t>Forked repositories and submitted pull requests for collaboration.</a:t>
            </a:r>
          </a:p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Soham and Ankit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{57792D82-671A-4BF2-8539-66FF4C3EF87C}TF55c86556-70ea-476e-aa05-13a38f2d5b0d3eaf409f_win32-07bc4d1c9fe3</Template>
  <TotalTime>39</TotalTime>
  <Words>310</Words>
  <Application>Microsoft Office PowerPoint</Application>
  <PresentationFormat>Widescreen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Learning Git and github</vt:lpstr>
      <vt:lpstr>TEAM MEMBers</vt:lpstr>
      <vt:lpstr>WORKFLOW</vt:lpstr>
      <vt:lpstr>Command used</vt:lpstr>
      <vt:lpstr>Directory structure</vt:lpstr>
      <vt:lpstr>INSTALLATION</vt:lpstr>
      <vt:lpstr>LEARNING ​OUTCOMES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Soham Saha</dc:creator>
  <cp:lastModifiedBy>Soham Saha</cp:lastModifiedBy>
  <cp:revision>4</cp:revision>
  <dcterms:created xsi:type="dcterms:W3CDTF">2025-06-11T12:05:42Z</dcterms:created>
  <dcterms:modified xsi:type="dcterms:W3CDTF">2025-06-11T12:50:17Z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